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5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50" autoAdjust="0"/>
  </p:normalViewPr>
  <p:slideViewPr>
    <p:cSldViewPr>
      <p:cViewPr varScale="1">
        <p:scale>
          <a:sx n="102" d="100"/>
          <a:sy n="102" d="100"/>
        </p:scale>
        <p:origin x="-2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ROB at Payyannur1111111111111111111111111111111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D5D0B1-5899-48FA-A9DF-029379E7F0ED}" type="datetimeFigureOut">
              <a:rPr lang="en-US"/>
              <a:pPr>
                <a:defRPr/>
              </a:pPr>
              <a:t>5/5/2011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47F025-78C9-417F-B6AC-6DD5A34D943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ROB at Payyannur1111111111111111111111111111111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4EE5BC-8BF7-4477-98C4-C4269ED29CD0}" type="datetimeFigureOut">
              <a:rPr lang="en-US"/>
              <a:pPr>
                <a:defRPr/>
              </a:pPr>
              <a:t>5/5/2011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4C5F91-A5D1-4A58-B338-874151C6D26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65A5A-613F-4A81-B0BF-6F0714AA11D0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EB5E9-4CE7-45B5-9615-E2946EE8E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E8727-4FA3-4A29-8C72-CA08DAF1295F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DCDBE-89BC-4110-99B4-23911274F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250F0-CF36-4963-B9DB-7F60C697398C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BB4B-4ED5-4E3B-A6F3-53C34B3AA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6101-1FC5-4BA6-A531-3AEFDB67C17B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AE856-D460-4B48-884D-AD1969F30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14F5D-E780-4CBA-A888-5AF0B1B7CD8D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E13B0-D121-48DF-B87B-A68675977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775B2-DA92-4308-8297-04B4276B7387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C9EB2-8DC0-40AF-8D83-0D90756DF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58A54-ABAF-4E26-B70A-BAE41620E560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5CEBB-684F-4B1A-B768-1BE1FBCA9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A4A2-845D-41D0-9B0C-C9B80AEAE818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1B2AD-4E27-4799-9616-68C16434F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0F057-0250-4ACF-98B2-6FD568DE9F25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EF5D5-A18E-4FDD-B1B5-E19EB03026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DCD7C-6336-4DA3-AE98-D3A95B358E60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006CB-3CBB-407A-B4F5-51986AD6C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F63EB-9325-4ED6-84AF-2D8DCECBA5C6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51C72-E1E8-4F49-AE5F-547768472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9466DD-DCB7-489F-BC8B-78B18460938C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D9E9175-F738-4C5B-B479-8F787B1E0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1"/>
          <p:cNvSpPr txBox="1">
            <a:spLocks noChangeArrowheads="1"/>
          </p:cNvSpPr>
          <p:nvPr/>
        </p:nvSpPr>
        <p:spPr bwMode="auto">
          <a:xfrm>
            <a:off x="304800" y="2286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632523"/>
                </a:solidFill>
                <a:latin typeface="Calibri" pitchFamily="34" charset="0"/>
              </a:rPr>
              <a:t>ROB at Kainatti					</a:t>
            </a:r>
            <a:r>
              <a:rPr lang="en-US">
                <a:solidFill>
                  <a:srgbClr val="E46C0A"/>
                </a:solidFill>
              </a:rPr>
              <a:t>Progress as on 15/04/11</a:t>
            </a:r>
            <a:endParaRPr lang="en-IN">
              <a:solidFill>
                <a:srgbClr val="E46C0A"/>
              </a:solidFill>
            </a:endParaRPr>
          </a:p>
        </p:txBody>
      </p:sp>
      <p:pic>
        <p:nvPicPr>
          <p:cNvPr id="18434" name="Picture 1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8839200" cy="634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ninu</cp:lastModifiedBy>
  <cp:revision>117</cp:revision>
  <dcterms:created xsi:type="dcterms:W3CDTF">2006-08-16T00:00:00Z</dcterms:created>
  <dcterms:modified xsi:type="dcterms:W3CDTF">2011-05-05T05:37:36Z</dcterms:modified>
</cp:coreProperties>
</file>